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F2FF5-387C-9878-75B5-F92DDBF3A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A280D-C083-4BBB-A93E-62AAAB89C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614EB-C6BF-D30B-6C84-8717A752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CEB38-614F-F99F-B250-7BB238BBB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BAD23-8DA9-8A89-CA27-7D78D8C5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6AC31-C952-AB58-E3C0-ACCD9EE63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052E5-FD40-17DB-FF94-039477D3E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3A805-EA14-941E-0D24-F59C4C21B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1B806-539E-8E2D-3CDD-75A640F86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633AD-4051-051A-9C0D-F3F9D4FB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22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359A2E-0944-2835-DF18-51D6D2D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60D779-A5D4-A5A4-6DB2-CF6F93859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C1B3A-430A-6128-C2C8-92A3A3F2B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6C1A1-7639-4AEC-617B-E9AF06443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ACEE5-4F23-CE1E-C538-F2312183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8E59F-726F-4E56-E608-4DBC4A49A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CDC9D-5D08-11BF-9741-E8B511C66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AB8D2-2D12-D074-CE9B-AC40E4526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9D4B8-D6C7-D178-4D8A-9758BDF0D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1301B-67F1-7952-61AE-D62D21B8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1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26ED1-CAC6-2E32-B18E-CB6C9A22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17173-4C34-B768-559F-E3E2AD3F2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A4F3A-64CD-464C-62F1-8BF42BB5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622EC-55F0-1AE5-CDCF-C2E29CE86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5F5FF-51B5-ACD7-0028-A63BD64C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0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CCF5F-A542-446F-EB1F-BB54FDFFA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E1C84-14CD-CA07-CA23-67EF787C6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2CA16-FF79-589C-4A53-CA907AA23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25997-1E27-8A1F-DC9E-4DD2BA889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C58E16-ABBC-1AA2-1498-53CFB62A5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94CB0-D2C0-379A-C24B-4F407496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4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C422F-6D0B-58EF-DEB6-600CAC15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F8E5-8959-C1CD-7AE3-272729831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1A23-2771-6437-A108-9AAA513FF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86E6A6-14F4-1E35-2760-D099A20070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23062-5772-8075-2F97-8762C44D98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7845C5-3116-8994-4108-426E6DB2D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963BC5-BBB2-32CC-D269-870479B32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CA6A00-8C54-93B0-C554-3496E5DC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08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6D369-D960-C1F4-87FB-B732CEC8D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0B5CD7-5EA5-F861-DAD9-A05A8426A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8B8BDE-78FE-E2D2-829A-6AAE3558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69A599-D98E-BFC5-36A5-3A363486D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7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BE37E7-C371-502F-CDFB-C9BAD30C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BFC26A-0277-6CD2-B9D7-C0CCF2F1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9CE38-1E49-7093-F198-5CA053329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5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B698-2AFD-381B-3D46-A3A4F82AF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F80F-9544-26EB-DBA4-5EF9A5C7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A26E2-740C-8593-43A8-22BE77096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6609C-C0E7-5076-4A9E-22F53CCFD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8EA1B-2C18-0270-6587-F8689A5B0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4D8C5-8DA7-C828-2A10-55DDEEFBE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6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2BB9-9B61-62F0-6DCE-1F10BC5E0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8EF176-8619-F18F-5AC7-70DC2EAC1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10461-E1A3-12FA-C3E5-7366AFB47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F8C4B-C8D1-6FCA-0D1D-F5AAD665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B5987-AF92-1412-3D81-AF71A628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493CD-65A3-699C-7658-7633C93E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3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D5B35F-A23E-58A8-00DE-A0FE27D7E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49899-D03F-92E9-2C75-63A5A34CC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C176B-5E3A-DA20-AF4B-B536610CB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5CB42-6A24-411B-9E67-5CD97EB7FA2D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2D44F-7688-4BD0-75A3-B3EE79849C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2D154-1F3F-DD98-66CD-9A4417FFF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209A-3EE7-401D-9C6B-F3DCAD97F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4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0B54CF-071F-F1BF-17DD-34D344490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18" y="1337970"/>
            <a:ext cx="11202963" cy="41820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F60C27-CB3D-16BC-1527-2B13DF28B37D}"/>
              </a:ext>
            </a:extLst>
          </p:cNvPr>
          <p:cNvSpPr txBox="1"/>
          <p:nvPr/>
        </p:nvSpPr>
        <p:spPr>
          <a:xfrm>
            <a:off x="2311790" y="436098"/>
            <a:ext cx="7568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KIỂM TRA GIỮA HỌC KÌ 1</a:t>
            </a:r>
          </a:p>
        </p:txBody>
      </p:sp>
    </p:spTree>
    <p:extLst>
      <p:ext uri="{BB962C8B-B14F-4D97-AF65-F5344CB8AC3E}">
        <p14:creationId xmlns:p14="http://schemas.microsoft.com/office/powerpoint/2010/main" val="2267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C3B5487-94BE-C249-236F-C00D7ED6A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939" y="1166497"/>
            <a:ext cx="11260121" cy="45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007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8A14D8-4F19-0809-F2FE-AD79FF578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966" y="1018838"/>
            <a:ext cx="11060068" cy="482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70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5CF56AC-45A4-FB98-C007-0FB0C3448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7934"/>
            <a:ext cx="11778421" cy="35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361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Chấn Nam - 208A140008</dc:creator>
  <cp:lastModifiedBy>Nguyễn Chấn Nam - 208A140008</cp:lastModifiedBy>
  <cp:revision>2</cp:revision>
  <dcterms:created xsi:type="dcterms:W3CDTF">2023-10-31T07:56:47Z</dcterms:created>
  <dcterms:modified xsi:type="dcterms:W3CDTF">2023-10-31T08:01:56Z</dcterms:modified>
</cp:coreProperties>
</file>